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27"/>
  </p:notesMasterIdLst>
  <p:sldIdLst>
    <p:sldId id="278" r:id="rId3"/>
    <p:sldId id="27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00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181512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c6ef0eee1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c6ef0eee1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a83c9f25e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a83c9f25e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a83c9f25e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a83c9f25e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a83c9f25e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a83c9f25e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a83c9f25e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a83c9f25e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a83c9f25e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a83c9f25e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8a83c9f25e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8a83c9f25e_1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a83c9f25e_1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a83c9f25e_1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8a83c9f25e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8a83c9f25e_1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a83c9f25e_1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a83c9f25e_1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8a83c9f25e_1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8a83c9f25e_1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8a83c9f25e_1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8a83c9f25e_1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a83c9f25e_1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8a83c9f25e_1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a83c9f25e_1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a83c9f25e_1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8a83c9f25e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8a83c9f25e_1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a83c9f25e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a83c9f25e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8a83c9f25e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8a83c9f25e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8a83c9f25e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8a83c9f25e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8a83c9f25e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8a83c9f25e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a83c9f25e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8a83c9f25e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a83c9f25e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a83c9f25e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8a83c9f25e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8a83c9f25e_1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5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6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17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60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87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it">
                <a:solidFill>
                  <a:srgbClr val="FFFFFF"/>
                </a:solidFill>
              </a:rPr>
              <a:pPr/>
              <a:t>‹N›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12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21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00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it">
                <a:solidFill>
                  <a:srgbClr val="FFFFFF"/>
                </a:solidFill>
              </a:rPr>
              <a:pPr/>
              <a:t>‹N›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5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8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it">
                <a:solidFill>
                  <a:srgbClr val="595959"/>
                </a:solidFill>
              </a:rPr>
              <a:pPr/>
              <a:t>‹N›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15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Autovalutazione d’istituto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anno scolastico 201</a:t>
            </a:r>
            <a:r>
              <a:rPr lang="it-IT" dirty="0"/>
              <a:t>9</a:t>
            </a:r>
            <a:r>
              <a:rPr lang="it" dirty="0"/>
              <a:t>/</a:t>
            </a:r>
            <a:r>
              <a:rPr lang="it-IT" dirty="0"/>
              <a:t>20</a:t>
            </a:r>
            <a:endParaRPr dirty="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311700" y="3147625"/>
            <a:ext cx="8520600" cy="12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00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 dirty="0"/>
              <a:t>Progetti PTOF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Prof.ssa Maria Granatella, F.S. Area 1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7581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0" descr="Grafico delle risposte di Moduli. Titolo della domanda: IL PROGETTO E' STATO SVOLTO IN COLLABORAZIONE CON. Numero di risposte: 36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1" descr="Grafico delle risposte di Moduli. Titolo della domanda: DESTINATARI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2" descr="Grafico delle risposte di Moduli. Titolo della domanda: PRINCIPALE AREA DI INTERVENTO . Numero di risposte: 4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3" descr="Grafico delle risposte di Moduli. Titolo della domanda: Tipo di attività prevalentemente svolta (indicarne solo una)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4" descr="Grafico delle risposte di Moduli. Titolo della domanda: Tipo di attività prevalentemente svolta (indicarne solo una)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4" descr="Grafico delle risposte di Moduli. Titolo della domanda: Tipo di attività prevalentemente svolta (indicarne solo una). Numero di risposte: 45 risposte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52400"/>
            <a:ext cx="8872789" cy="38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 descr="Grafico delle risposte di Moduli. Titolo della domanda: Tipo di attività prevalentemente svolta (indicarne solo una)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6" descr="Grafico delle risposte di Moduli. Titolo della domanda: METODI: le attività si sono svolte prevalentemente attraverso: 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7" descr="Grafico delle risposte di Moduli. Titolo della domanda: RICADUTA: alla fine del percorso i destinatari hanno tratto beneficio soprattutto sul piano (indicarne solo uno):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005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8" descr="Grafico delle risposte di Moduli. Titolo della domanda: SONO STATE CONDOTTE AZIONI DI MONITORAGGIO / VALUTAZIONE DELL’ATTIVITA’ UTILIZZANDO STRUMENTI SPECIFICI (oltre a questa scheda)?. Numero di risposte: 4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005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9" descr="Grafico delle risposte di Moduli. Titolo della domanda: QUALI STRUMENTI DI MONITORAGGIO/VALUTAZIONE SONO STATI UTILIZZATI (anche più di una risposta). Numero di risposte: 33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005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35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30" descr="Grafico delle risposte di Moduli. Titolo della domanda: Individuare 3 punti forti dell’attività. Numero di risposte: 4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8252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1" descr="Grafico delle risposte di Moduli. Titolo della domanda: Individuare 3 punti deboli dell’attività. Numero di risposte: 32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72580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32" descr="Grafico delle risposte di Moduli. Titolo della domanda: SONO STATI PRODOTTI MATERIALI?. Numero di risposte: 43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3" descr="Grafico delle risposte di Moduli. Titolo della domanda: Che tipo di materiali sono stati prodotti?. Numero di risposte: 2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198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34" descr="Grafico delle risposte di Moduli. Titolo della domanda: SI RITIENE CHE IL PROGETTO DEBBA  PROSEGUIRE ANCHE NEL PROSSIMO ANNO?. Numero di risposte: 4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descr="Grafico delle risposte di Moduli. Titolo della domanda: REFERENTE . Numero di risposte: 50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198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 descr="Grafico delle risposte di Moduli. Titolo della domanda: IL PROGETTO E' STATO REALIZZATO?. Numero di risposte: 52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 descr="Grafico delle risposte di Moduli. Titolo della domanda: PERIODO DI REALIZZAZIONE DELL’ ATTIVITA’ . Numero di risposte: 4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198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 descr="Grafico delle risposte di Moduli. Titolo della domanda: ORARIO DELL’ ATTIVITA’ SVOLTA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24" y="163255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 descr="Grafico delle risposte di Moduli. Titolo della domanda: TIPO DI PROGETTO. Numero di risposte: 45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719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 descr="Grafico delle risposte di Moduli. Titolo della domanda: GRUPPO DI PROGETTO (n° docenti-altri). Numero di risposte: 34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198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9" descr="Grafico delle risposte di Moduli. Titolo della domanda: IL PROGETTO E' STATO SVOLTO IN COLLABORAZIONE CON. Numero di risposte: 36 risposte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435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22</Words>
  <Application>Microsoft Office PowerPoint</Application>
  <PresentationFormat>Presentazione su schermo (16:9)</PresentationFormat>
  <Paragraphs>6</Paragraphs>
  <Slides>24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24</vt:i4>
      </vt:variant>
    </vt:vector>
  </HeadingPairs>
  <TitlesOfParts>
    <vt:vector size="29" baseType="lpstr">
      <vt:lpstr>Arial</vt:lpstr>
      <vt:lpstr>Lato</vt:lpstr>
      <vt:lpstr>Raleway</vt:lpstr>
      <vt:lpstr>Simple Light</vt:lpstr>
      <vt:lpstr>Streamline</vt:lpstr>
      <vt:lpstr>Autovalutazione d’istituto  anno scolastico 2019/20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virgilio</dc:creator>
  <cp:lastModifiedBy>Liliana</cp:lastModifiedBy>
  <cp:revision>9</cp:revision>
  <dcterms:modified xsi:type="dcterms:W3CDTF">2020-06-29T08:34:12Z</dcterms:modified>
</cp:coreProperties>
</file>