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6"/>
  </p:notesMasterIdLst>
  <p:sldIdLst>
    <p:sldId id="32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</p:sldIdLst>
  <p:sldSz cx="9144000" cy="5143500" type="screen16x9"/>
  <p:notesSz cx="6858000" cy="9144000"/>
  <p:embeddedFontLst>
    <p:embeddedFont>
      <p:font typeface="Roboto" panose="020B0604020202020204" charset="0"/>
      <p:regular r:id="rId77"/>
      <p:bold r:id="rId78"/>
      <p:italic r:id="rId79"/>
      <p:boldItalic r:id="rId8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0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2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96352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8a2e36b434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8a2e36b434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8a2e36b434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8a2e36b434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8a2e36b434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8a2e36b434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8a2e36b434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8a2e36b434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a2e36b434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a2e36b434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8a2e36b434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8a2e36b434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8a2e36b434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8a2e36b434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8a2e36b434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8a2e36b434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8a2e36b434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8a2e36b434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8a2e36b434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8a2e36b434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a2e36b43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a2e36b43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8a2e36b434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8a2e36b434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a2e36b434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8a2e36b434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8a2e36b434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8a2e36b434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a2e36b434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8a2e36b434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8a2e36b434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8a2e36b434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8a2e36b434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8a2e36b434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a2e36b434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8a2e36b434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8a2e36b434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8a2e36b434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8a2e36b434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8a2e36b434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8a2e36b434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8a2e36b434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8a2e36b43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8a2e36b43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8a2e36b434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8a2e36b434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8a2e36b434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8a2e36b434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8a2e36b434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8a2e36b434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8a2e36b434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8a2e36b434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8a2e36b434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8a2e36b434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8a2e36b434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8a2e36b434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8a2e36b434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8a2e36b434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a2e36b434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8a2e36b434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8a2e36b434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8a2e36b434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a2e36b434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a2e36b434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8a2e36b43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8a2e36b43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8a2e36b434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8a2e36b434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8a2e36b434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8a2e36b434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8a2e36b434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8a2e36b434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8a2e36b434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8a2e36b434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8a2e36b434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8a2e36b434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8a2e36b434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8a2e36b434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8a2e36b434_0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8a2e36b434_0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8a2e36b434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8a2e36b434_0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8a2e36b434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8a2e36b434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8a2e36b434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8a2e36b434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a2e36b43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a2e36b43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8a2e36b434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8a2e36b434_0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8a2e36b434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8a2e36b434_0_2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8a2e36b434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8a2e36b434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8a2e36b434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8a2e36b434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8a2e36b434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8a2e36b434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Prof. Ferdinando Di Salvo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8a2e36b434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8a2e36b434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8a2e36b434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8a2e36b434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8a2e36b434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8a2e36b434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8a2e36b434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8a2e36b434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8a2e36b434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8a2e36b434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8a2e36b434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8a2e36b434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8a2e36b434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8a2e36b434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8a2e36b434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8a2e36b434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8a2e36b434_0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8a2e36b434_0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8a2e36b434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8a2e36b434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8a2e36b434_0_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8a2e36b434_0_3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8a2e36b434_0_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8a2e36b434_0_3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8a2e36b434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8a2e36b434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8a2e36b434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8a2e36b434_0_3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8a2e36b434_0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8a2e36b434_0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8a2e36b434_0_3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8a2e36b434_0_3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8a2e36b434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8a2e36b434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8a2e36b434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8a2e36b434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8a2e36b434_0_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8a2e36b434_0_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8a2e36b434_0_3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8a2e36b434_0_3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8a2e36b434_0_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8a2e36b434_0_3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8a2e36b43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8a2e36b43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8a2e36b434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8a2e36b434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23172" y="1550115"/>
            <a:ext cx="470994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latin typeface="Times New Roman" pitchFamily="18" charset="0"/>
                <a:cs typeface="Times New Roman" pitchFamily="18" charset="0"/>
              </a:rPr>
              <a:t>QUESTIONARIO STUDENTI</a:t>
            </a:r>
          </a:p>
          <a:p>
            <a:endParaRPr lang="it-IT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2800" dirty="0">
                <a:latin typeface="Times New Roman" pitchFamily="18" charset="0"/>
                <a:cs typeface="Times New Roman" pitchFamily="18" charset="0"/>
              </a:rPr>
              <a:t>2019/2020</a:t>
            </a:r>
          </a:p>
        </p:txBody>
      </p:sp>
    </p:spTree>
    <p:extLst>
      <p:ext uri="{BB962C8B-B14F-4D97-AF65-F5344CB8AC3E}">
        <p14:creationId xmlns:p14="http://schemas.microsoft.com/office/powerpoint/2010/main" val="3395303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2" name="Google Shape;112;p21" descr="Grafico delle risposte di Moduli. Titolo della domanda: 9. I laboratori e le aule attrezzate (ad esempio aule con la LIM) della scuola sono ben utilizzat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9" name="Google Shape;119;p22" descr="Grafico delle risposte di Moduli. Titolo della domanda: 10. C’è attenzione alla sicurezza all'interno della scuola come luogo di lavoro per docenti,studenti e personale (formazione, piano di evacuazione, …) 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6" name="Google Shape;126;p23" descr="Grafico delle risposte di Moduli. Titolo della domanda:  11.Il personale e gli alunni sono a conoscenza del piano di evacuazion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33" name="Google Shape;133;p24" descr="Grafico delle risposte di Moduli. Titolo della domanda: 12. La segnaletica relativa all’evacuazione è chiara e comprensibil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0" name="Google Shape;140;p25" descr="Grafico delle risposte di Moduli. Titolo della domanda:  13.L’Istituto è impegnato a diffondere le sue iniziative all’estern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7" name="Google Shape;147;p26" descr="Grafico delle risposte di Moduli. Titolo della domanda: 14. Il sito Web dell’Istituto  è utile per l’informazione 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54" name="Google Shape;154;p27" descr="Grafico delle risposte di Moduli. Titolo della domanda: 15. La mia scuola cerca di rinnovarsi e di migliorar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8" descr="Grafico delle risposte di Moduli. Titolo della domanda:  16.Sono contento di frequentare questo istituto?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95400"/>
            <a:ext cx="9144000" cy="384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2105999" y="383788"/>
            <a:ext cx="4334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RAPPORTO DELLA SCUOLA CON GLI STUDENTI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8" name="Google Shape;168;p29" descr="Grafico delle risposte di Moduli. Titolo della domanda:  17.Gli insegnanti sono disponibili al dialogo con gli student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75" name="Google Shape;175;p30" descr="Grafico delle risposte di Moduli. Titolo della domanda:  18.Le informazioni relative all’attività della scuola mi vengono comunicate in modo chiaro ed esaustiv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76200" lvl="0" indent="0" algn="l" rtl="0">
              <a:lnSpc>
                <a:spcPct val="13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200">
                <a:solidFill>
                  <a:srgbClr val="202124"/>
                </a:solidFill>
                <a:latin typeface="Roboto"/>
                <a:ea typeface="Roboto"/>
                <a:cs typeface="Roboto"/>
                <a:sym typeface="Roboto"/>
              </a:rPr>
              <a:t>Sono uno studente del</a:t>
            </a:r>
            <a:r>
              <a:rPr lang="it" sz="900">
                <a:solidFill>
                  <a:srgbClr val="202124"/>
                </a:solidFill>
                <a:latin typeface="Roboto"/>
                <a:ea typeface="Roboto"/>
                <a:cs typeface="Roboto"/>
                <a:sym typeface="Roboto"/>
              </a:rPr>
              <a:t>292 risposte</a:t>
            </a:r>
            <a:endParaRPr sz="900">
              <a:solidFill>
                <a:srgbClr val="20212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 sz="1100">
                <a:solidFill>
                  <a:srgbClr val="5F6368"/>
                </a:solidFill>
              </a:rPr>
              <a:t> </a:t>
            </a:r>
            <a:endParaRPr sz="1100">
              <a:solidFill>
                <a:srgbClr val="5F6368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5F6368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 descr="Grafico delle risposte di Moduli. Titolo della domanda: 1. Sono uno studente del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82" name="Google Shape;182;p31" descr="Grafico delle risposte di Moduli. Titolo della domanda: 19.Quando ho bisogno di una informazione so sempre a chi rivolgerm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89" name="Google Shape;189;p32" descr="Grafico delle risposte di Moduli. Titolo della domanda: 20. Sono adeguatamente informato delle varie attività didattiche e progettuali offerte dalla scuola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96" name="Google Shape;196;p33" descr="Grafico delle risposte di Moduli. Titolo della domanda: 21. L’Istituto sostiene e offre spazi per attività e percorsi autogestiti dagli studenti (sia in orario scolastico che in orario pomeridiano)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03" name="Google Shape;203;p34" descr="Grafico delle risposte di Moduli. Titolo della domanda:  22.L'utilizzo del registro elettronico per comunicare  valutazioni, assenze-ritardi è comodo e util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5" descr="Grafico delle risposte di Moduli. Titolo della domanda: 23. Ogni docente utilizza metodologie didattiche e strategie educative diversificat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045" y="954832"/>
            <a:ext cx="9144000" cy="384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1520889" y="313389"/>
            <a:ext cx="626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PERCEZIONE DELLA QUALITA’ DELL’INSEGNAMENTO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17" name="Google Shape;217;p36" descr="Grafico delle risposte di Moduli. Titolo della domanda:  24.Le strategie e metodologie utilizzate dai docenti sono valide ed efficac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24" name="Google Shape;224;p37" descr="Grafico delle risposte di Moduli. Titolo della domanda: 25. Lo svolgimento dei programmi è chiaro e ordinat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1" name="Google Shape;231;p38" descr="Grafico delle risposte di Moduli. Titolo della domanda: 26.I compiti a casa sono assegnati in maniera equilibrata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38" name="Google Shape;238;p39" descr="Grafico delle risposte di Moduli. Titolo della domanda: 27. Le verifiche delle diverse discipline sono calendarizzate con sufficiente anticip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45" name="Google Shape;245;p40" descr="Grafico delle risposte di Moduli. Titolo della domanda: 28. Le verifiche delle diverse discipline sono distribuite in modo equilibrat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 descr="Grafico delle risposte di Moduli. Titolo della domanda: 2. Frequento l'indirizzo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28735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52" name="Google Shape;252;p41" descr="Grafico delle risposte di Moduli. Titolo della domanda:  29.Ogni insegnante comunica in modo chiaro e trasparente le modalità di misurazione e valutazione delle verifich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59" name="Google Shape;259;p42" descr="Grafico delle risposte di Moduli. Titolo della domanda:  30.Gli insegnanti e la scuola offrono agli studenti in difficoltà possibilità di recupero efficac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4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66" name="Google Shape;266;p43" descr="Grafico delle risposte di Moduli. Titolo della domanda: 31.Gli studenti più bravi e capaci vengono riconosciuti e valorizzat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73" name="Google Shape;273;p44" descr="Grafico delle risposte di Moduli. Titolo della domanda: 32.  L’istituto nel complesso offre un buon livello di preparazion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45" descr="Grafico delle risposte di Moduli. Titolo della domanda:  33.I rapporti fra gli studenti dell’Istituto sono di amicizia e tolleranza e il clima è  soddisfacent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54833"/>
            <a:ext cx="9144000" cy="384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3200805" y="383788"/>
            <a:ext cx="26613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CLIMA SCOLASTICO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4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87" name="Google Shape;287;p46" descr="Grafico delle risposte di Moduli. Titolo della domanda: 34. Gli studenti dell’Istituto rispettano le regol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294" name="Google Shape;294;p47" descr="Grafico delle risposte di Moduli. Titolo della domanda:  35. I docenti promuovono relazioni positive (ascolto, dialogo, incoraggiamento) fra gli student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01" name="Google Shape;301;p48" descr="Grafico delle risposte di Moduli. Titolo della domanda: 36.Gli insegnanti prendono in considerazione le problematiche degli student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08" name="Google Shape;308;p49" descr="Grafico delle risposte di Moduli. Titolo della domanda: 37.Gli insegnati promuovono l’autovalutazione facendoti cogliere le tue potenzialità ed attitudin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50" descr="Grafico delle risposte di Moduli. Titolo della domanda:  38.Le attività scolastiche e i progetti rispondono ai bisogni degli alunn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40229"/>
            <a:ext cx="9144000" cy="384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3158492" y="271821"/>
            <a:ext cx="29193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OFFERTA FORMATIVA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0" name="Google Shape;70;p15" descr="Grafico delle risposte di Moduli. Titolo della domanda: 3. Ho scelto questa scuola perché (massimo due risposte)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5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22" name="Google Shape;322;p51" descr="Grafico delle risposte di Moduli. Titolo della domanda: 39. L’Istituto coinvolge gli studenti nelle proprie scelte didattico-educativ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5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29" name="Google Shape;329;p52" descr="Grafico delle risposte di Moduli. Titolo della domanda: 40. Le attività di formazione legate al PCTO (Alternanza Scuola Lavoro) sono organizzate in modo efficace (solo studenti del triennio). Numero di risposte: 238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5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36" name="Google Shape;336;p53" descr="Grafico delle risposte di Moduli. Titolo della domanda: 41. Le attività di formazione legate al PCTO (Alternanza Scuola Lavoro) sono ben inserite nel percorso dell’indirizzo di studi (solo studenti del triennio). Numero di risposte: 229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5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43" name="Google Shape;343;p54" descr="Grafico delle risposte di Moduli. Titolo della domanda: 42. Le attività extracurricolari da svolgere al pomeriggio sono util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5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50" name="Google Shape;350;p55" descr="Grafico delle risposte di Moduli. Titolo della domanda: 43. Quali attività ritieni più opportune svolgere a scuola nel pomeriggio? (Fare una graduatoria da 1 a 3). Numero di risposte: 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7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57" name="Google Shape;357;p56" descr="Grafico delle risposte di Moduli. Titolo della domanda: 44.. Quali progetti ritieni sia più utile proporre nell'ampliamento dell’offerta formativa? (Fare una graduatoria da 1 a 7). Numero di risposte: 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217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64" name="Google Shape;364;p57" descr="Grafico delle risposte di Moduli. Titolo della domanda: . Numero di risposte: 186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5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58" descr="Grafico delle risposte di Moduli. Titolo della domanda:  45.. Come valuti, nel complesso, le attività proposte dai docenti in modalità sincrona e asincrona tramite Weschool?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28260"/>
            <a:ext cx="9144000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3190884" y="320484"/>
            <a:ext cx="3183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DIDATTICA A DISTANZA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78" name="Google Shape;378;p59" descr="Grafico delle risposte di Moduli. Titolo della domanda:  46.. Come valuti, nel complesso, le attività proposte dai docenti in modalità asincrona tramite Argo?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6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85" name="Google Shape;385;p60" descr="Grafico delle risposte di Moduli. Titolo della domanda: 47.. Stai utilizzando anche altri canali per svolgere le attività didattiche a distanza (es. Email, Whatsapp. Microsoft Teams, …)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7" name="Google Shape;77;p16" descr="Grafico delle risposte di Moduli. Titolo della domanda: 4. Il Dirigente Scolastico ed i suoi collaboratori sono disponibili ad ascoltare i problemi degli studenti e cercano di trovare soluzioni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96212"/>
            <a:ext cx="9144000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1996751" y="24140"/>
            <a:ext cx="58223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ORGANIZZAZIONE E FUNZIONAMENTO DELLA SCUOLA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92" name="Google Shape;392;p61" descr="Grafico delle risposte di Moduli. Titolo della domanda: 48.. Ritieni utile il supporto di questi altri canali per le attività didattiche? 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6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399" name="Google Shape;399;p62" descr="Grafico delle risposte di Moduli. Titolo della domanda: 49.. Ritieni che i docenti siano disponibili e attenti alle esigenze degli studenti in questo particolare momento di emergenza?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6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406" name="Google Shape;406;p63" descr="Grafico delle risposte di Moduli. Titolo della domanda: 50.. come reputi il carico di materiale assegnato dai docenti per lavoro autonomo (dove 1 corrisponde a poco e 5 corrisponde a troppo impegnativo)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6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413" name="Google Shape;413;p64" descr="Grafico delle risposte di Moduli. Titolo della domanda: 51.. Riesci a gestire in autonomia le attività richieste dai docenti in questo periodo? ( nella scala 1 = poco e 5 = molto)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6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420" name="Google Shape;420;p65" descr="Grafico delle risposte di Moduli. Titolo della domanda: 52.. Nel complesso, come valuti le attività didattiche adottate dagli insegnanti? (1= poco adeguate-5=Perfettamente adeguate) *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414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66"/>
          <p:cNvSpPr txBox="1"/>
          <p:nvPr/>
        </p:nvSpPr>
        <p:spPr>
          <a:xfrm>
            <a:off x="0" y="0"/>
            <a:ext cx="63252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6200" lvl="0" indent="0" algn="l" rtl="0">
              <a:lnSpc>
                <a:spcPct val="13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it" sz="1200">
                <a:solidFill>
                  <a:srgbClr val="202124"/>
                </a:solidFill>
                <a:latin typeface="Roboto"/>
                <a:ea typeface="Roboto"/>
                <a:cs typeface="Roboto"/>
                <a:sym typeface="Roboto"/>
              </a:rPr>
              <a:t>Dai il tuo suggerimento per migliorare la qualità dell'offerta per la DAD dell'istituto *</a:t>
            </a:r>
            <a:r>
              <a:rPr lang="it" sz="900">
                <a:solidFill>
                  <a:srgbClr val="202124"/>
                </a:solidFill>
                <a:latin typeface="Roboto"/>
                <a:ea typeface="Roboto"/>
                <a:cs typeface="Roboto"/>
                <a:sym typeface="Roboto"/>
              </a:rPr>
              <a:t>292 risposte</a:t>
            </a:r>
            <a:endParaRPr sz="900">
              <a:solidFill>
                <a:srgbClr val="202124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lo so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...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-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nessun suggerimento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Va bene così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saprei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saprei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lezione di pomeriggio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Nessuna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Tutto Bene, non saprei come far migliorare una cosa già ottima.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Più dialogo tra docenti e alunni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Per me è stata abbastanza soddisfacente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Per me va bene così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Evitare l’accavallamento di più verifiche e/o interrogazioni e spiegare molto più lentamente e chiaramente per far sì che gli alunni possano apprendere tutto e bene.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L’uso di un’unica piattaforma per tutte le materie.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Valutare la possibile assenza di connessione e non pensare che si ci assenti di proposito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L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Va bene così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Riuscire ad organizzarsi meglio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molto bene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La pulizia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 sono trovato bene con tutto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Nulla da aggiungere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I professori devono cercare di comprendere gli alunni,soprattutto in questo periodo di emergenza.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Migliorare le connessioni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Fare più video lezioni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I docenti in questo periodo sono stati molto compresivi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Esercizi insieme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Niente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Bo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È un momento difficile per tutti, quindi secondo me è meglio lasciare meno compiti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Boh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Attività pratiche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Usare o solo we school o usare solo la bacheca del portale argo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Dire in anticipo quando sono le lezioni in modo da essere tutti collegati ed essere più organizzati con l'orario delle videolezioni.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Miglioramento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Fare più uscite didattiche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Per quanto mi riguarda, tutto è stato svolto con tranquillità. L'unica cosa è che ci sono stati molti problemi di connessione. Ma pultroppo questo non dipende da noi.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Lavorare maggiormente in videolezione con i professori al mattino per avere meno lavoro autonomo da svolgere nel pomeriggio.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Seguire orario scolastico, diversificare gli orari tra le interrogazioni velle varie discipline. Effettuare tutti i tipi si comunicazione sul registro elettronico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Ritornare a scuola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Migliorare i laboratori di accoglienza turistica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Migliorare la piattaforma unica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diversi suggerimenti perché sono molto soddisfatto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Utilizzare piattaforme che riescano a supportare il collegamento di un'intera classe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D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Organizzarsi per le interrogazioni e verifiche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Secondo me non c’è nulla da migliorare.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Stabilire un orario fisso delle lezioni con delle pause adeguate, dato l'utilizzo del computer; più comprensione per le esigenze degli studenti; procedere più lentamente nello svolgimento del programma; dare informazioni chiare.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Si potrebbere cercare app migliori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Maggiore uso di schemi e slide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Mettersi in alcuni casi nei panni degli studenti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Cercare di diminuire la mole di programma in maniera tale da svolgerla adeguatamente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dare meno compiti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alcun suggerimento, la DAD dell’istituto è ottima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Nel complesso, le difficoltà dovute alla distanza sono state quasi del tutto annullate dalla bravura degli insegnanti, che con il loro supporto ci hanno aiutato e sostenuto. Ragion per cui mi sento di dire che la qualità dell'offerta per la DAD è ottima, sotto tutti i punti di vista.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Secondo me questo metodo è perfetto così.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Lasciare meno esercizi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Ascoltare meglio e attrezzarsi per quando non c'è internet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Evitare di sovraccaricare gli studenti con troppo materiale didattico assegnandone una quantità più equilibrata, dando soprattutto il tempo e la possibilità di assimilarlo in maniera più adeguata.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Jzhx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siamo macchine, un po’ di comprensione! Grazie.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Migliorare gli orari tra una materia è un'altra.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Si potrebbero cercare app più soddisfacenti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Organizzazione e comunicazione tra studente e insegnanti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“Volere è potere” basta solo un po’ di impegno, tanta voglia di imparare e professori molto qualificati come nel caso del Virgilio!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Va bene cosi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T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Collaborazione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Essere più organizzati, consultare anche altri docenti.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Ritengo che questa app ha funzionato molto bene.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c'è bisogno di migliorarla va bene così.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gli insegnanti dovrebbero valutare tutti allo stesso modo, senza preferenze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Il mio suggerimento è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Fare le lezioni ai giusti orari.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suggerimenti.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Andrebbero bene così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molte idee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Più organizzazione da parte dei docenti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lasciare tutto indietro e fare interrogazioni e compiti nelle ultime due settimane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Con una buona collaborazione tra alunni è insegnanti per una buona riuscita della DAD dell'istituto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Meno compiti.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Il mio suggerimento è migliorare la collaborazione docenti e studenti in vista dei cambiamenti operati dal Ministero dell'istruzione a fronte dell'emergenza Covid-19.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Secondo me si dovrebbe utilizzare una piattaforma diversa da weschool e inoltre si dovrebbero seguire gli orari scolastici, evitando le video lezioni pomeridiane.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Gite scolastiche e scambi interculturali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suggerimenti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Non ho niente da dire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Rispettare gli orari scolastici e non sovraccaricare gli alunni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Migliorare le qualità di comunicazione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Per migliorare la qualità dell'offerta per la DAD dell'istituto propongo di fare delle attività come progetti, corsi, fare musica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cambiare sito, poichè non sempre funziona bene e in tanti hanno problemi se non possiedono un'ottima connessione internet.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Ritengo che ciò che è stato fatto è sufficiente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Cercare un piattaforma più performante,soprattutto che non crei problemi durante le lezioni e le interrogazioni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Più pratica e meno compiti per casa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Una migliore organizzazione tra i docenti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semplificare di più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Intensificare attività laboratoriali e uscite didattiche per mettere in pratica ciò che abbiamo studiato nell'anno scolastico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101600" marR="215900" lvl="0" indent="0" algn="l" rtl="0">
              <a:lnSpc>
                <a:spcPct val="142857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it" sz="1050">
                <a:solidFill>
                  <a:srgbClr val="202124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Per me per ora va tutto bene</a:t>
            </a:r>
            <a:endParaRPr sz="1050">
              <a:solidFill>
                <a:srgbClr val="202124"/>
              </a:solidFill>
              <a:highlight>
                <a:srgbClr val="F8F9FA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6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7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4" name="Google Shape;84;p17" descr="Grafico delle risposte di Moduli. Titolo della domanda: 5. La segreteria dell’Istituto fornisce un servizio soddisfacente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7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7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7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7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7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7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7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7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7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7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8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1" name="Google Shape;91;p18" descr="Grafico delle risposte di Moduli. Titolo della domanda:  6.Il personale A.T.A.  collabora per garantire il buon funzionamento della scuola 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8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8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8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8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8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8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8" name="Google Shape;98;p19" descr="Grafico delle risposte di Moduli. Titolo della domanda:  7.L’Istituto è adeguatamente fornito di laboratori e attrezzature tecnologiche per la didattica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5" name="Google Shape;105;p20" descr="Grafico delle risposte di Moduli. Titolo della domanda: 8. Gli spazi a disposizione rispondono alle necessità didattiche dell’Istituto . Numero di risposte: 292 rispost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9144000" cy="384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923</Words>
  <Application>Microsoft Office PowerPoint</Application>
  <PresentationFormat>Presentazione su schermo (16:9)</PresentationFormat>
  <Paragraphs>113</Paragraphs>
  <Slides>74</Slides>
  <Notes>73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74</vt:i4>
      </vt:variant>
    </vt:vector>
  </HeadingPairs>
  <TitlesOfParts>
    <vt:vector size="78" baseType="lpstr">
      <vt:lpstr>Roboto</vt:lpstr>
      <vt:lpstr>Times New Roman</vt:lpstr>
      <vt:lpstr>Arial</vt:lpstr>
      <vt:lpstr>Simple Light</vt:lpstr>
      <vt:lpstr>Presentazione standard di PowerPoint</vt:lpstr>
      <vt:lpstr>Sono uno studente del292 risposte 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Sono uno studente del292 risposte</dc:title>
  <dc:creator>Nando</dc:creator>
  <cp:lastModifiedBy>Liliana</cp:lastModifiedBy>
  <cp:revision>8</cp:revision>
  <dcterms:modified xsi:type="dcterms:W3CDTF">2020-06-29T08:42:44Z</dcterms:modified>
</cp:coreProperties>
</file>