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1"/>
  </p:notesMasterIdLst>
  <p:sldIdLst>
    <p:sldId id="256" r:id="rId2"/>
    <p:sldId id="257" r:id="rId3"/>
    <p:sldId id="258" r:id="rId4"/>
    <p:sldId id="259" r:id="rId5"/>
    <p:sldId id="260" r:id="rId6"/>
    <p:sldId id="261" r:id="rId7"/>
    <p:sldId id="262" r:id="rId8"/>
    <p:sldId id="263" r:id="rId9"/>
    <p:sldId id="264" r:id="rId10"/>
  </p:sldIdLst>
  <p:sldSz cx="9144000" cy="6858000" type="screen4x3"/>
  <p:notesSz cx="6858000" cy="9144000"/>
  <p:defaultText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87" d="100"/>
          <a:sy n="87" d="100"/>
        </p:scale>
        <p:origin x="-1062" y="-8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intestazione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it-IT"/>
          </a:p>
        </p:txBody>
      </p:sp>
      <p:sp>
        <p:nvSpPr>
          <p:cNvPr id="3" name="Segnaposto data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4C074495-1889-45D5-976E-197CA8F467A7}" type="datetimeFigureOut">
              <a:rPr lang="it-IT" smtClean="0"/>
              <a:pPr/>
              <a:t>09/03/2012</a:t>
            </a:fld>
            <a:endParaRPr lang="it-IT"/>
          </a:p>
        </p:txBody>
      </p:sp>
      <p:sp>
        <p:nvSpPr>
          <p:cNvPr id="4" name="Segnaposto immagine diapositiva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it-IT"/>
          </a:p>
        </p:txBody>
      </p:sp>
      <p:sp>
        <p:nvSpPr>
          <p:cNvPr id="5" name="Segnaposto note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6" name="Segnaposto piè di pagina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it-IT"/>
          </a:p>
        </p:txBody>
      </p:sp>
      <p:sp>
        <p:nvSpPr>
          <p:cNvPr id="7" name="Segnaposto numero diapositiva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896E09D-487E-46F8-8972-2144867FE023}" type="slidenum">
              <a:rPr lang="it-IT" smtClean="0"/>
              <a:pPr/>
              <a:t>‹N›</a:t>
            </a:fld>
            <a:endParaRPr lang="it-IT"/>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egnaposto immagine diapositiva 1"/>
          <p:cNvSpPr>
            <a:spLocks noGrp="1" noRot="1" noChangeAspect="1"/>
          </p:cNvSpPr>
          <p:nvPr>
            <p:ph type="sldImg"/>
          </p:nvPr>
        </p:nvSpPr>
        <p:spPr/>
      </p:sp>
      <p:sp>
        <p:nvSpPr>
          <p:cNvPr id="3" name="Segnaposto note 2"/>
          <p:cNvSpPr>
            <a:spLocks noGrp="1"/>
          </p:cNvSpPr>
          <p:nvPr>
            <p:ph type="body" idx="1"/>
          </p:nvPr>
        </p:nvSpPr>
        <p:spPr/>
        <p:txBody>
          <a:bodyPr>
            <a:normAutofit/>
          </a:bodyPr>
          <a:lstStyle/>
          <a:p>
            <a:endParaRPr lang="it-IT" dirty="0"/>
          </a:p>
        </p:txBody>
      </p:sp>
      <p:sp>
        <p:nvSpPr>
          <p:cNvPr id="4" name="Segnaposto numero diapositiva 3"/>
          <p:cNvSpPr>
            <a:spLocks noGrp="1"/>
          </p:cNvSpPr>
          <p:nvPr>
            <p:ph type="sldNum" sz="quarter" idx="10"/>
          </p:nvPr>
        </p:nvSpPr>
        <p:spPr/>
        <p:txBody>
          <a:bodyPr/>
          <a:lstStyle/>
          <a:p>
            <a:fld id="{5896E09D-487E-46F8-8972-2144867FE023}" type="slidenum">
              <a:rPr lang="it-IT" smtClean="0"/>
              <a:pPr/>
              <a:t>7</a:t>
            </a:fld>
            <a:endParaRPr lang="it-IT"/>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olo 1"/>
          <p:cNvSpPr>
            <a:spLocks noGrp="1"/>
          </p:cNvSpPr>
          <p:nvPr>
            <p:ph type="ctrTitle"/>
          </p:nvPr>
        </p:nvSpPr>
        <p:spPr>
          <a:xfrm>
            <a:off x="685800" y="2130425"/>
            <a:ext cx="7772400" cy="1470025"/>
          </a:xfrm>
        </p:spPr>
        <p:txBody>
          <a:bodyPr/>
          <a:lstStyle/>
          <a:p>
            <a:r>
              <a:rPr lang="it-IT" smtClean="0"/>
              <a:t>Fare clic per modificare lo stile del titolo</a:t>
            </a:r>
            <a:endParaRPr lang="it-IT"/>
          </a:p>
        </p:txBody>
      </p:sp>
      <p:sp>
        <p:nvSpPr>
          <p:cNvPr id="3" name="Sottotitolo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it-IT" smtClean="0"/>
              <a:t>Fare clic per modificare lo stile del sottotitolo dello schema</a:t>
            </a:r>
            <a:endParaRPr lang="it-IT"/>
          </a:p>
        </p:txBody>
      </p:sp>
      <p:sp>
        <p:nvSpPr>
          <p:cNvPr id="4" name="Segnaposto data 3"/>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5" name="Segnaposto piè di pagina 4"/>
          <p:cNvSpPr>
            <a:spLocks noGrp="1"/>
          </p:cNvSpPr>
          <p:nvPr>
            <p:ph type="ftr" sz="quarter" idx="11"/>
          </p:nvPr>
        </p:nvSpPr>
        <p:spPr/>
        <p:txBody>
          <a:bodyPr/>
          <a:lstStyle/>
          <a:p>
            <a:endParaRPr lang="it-IT" dirty="0"/>
          </a:p>
        </p:txBody>
      </p:sp>
      <p:sp>
        <p:nvSpPr>
          <p:cNvPr id="6" name="Segnaposto numero diapositiva 5"/>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testo verticale 2"/>
          <p:cNvSpPr>
            <a:spLocks noGrp="1"/>
          </p:cNvSpPr>
          <p:nvPr>
            <p:ph type="body" orient="vert" idx="1"/>
          </p:nvPr>
        </p:nvSpPr>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5" name="Segnaposto piè di pagina 4"/>
          <p:cNvSpPr>
            <a:spLocks noGrp="1"/>
          </p:cNvSpPr>
          <p:nvPr>
            <p:ph type="ftr" sz="quarter" idx="11"/>
          </p:nvPr>
        </p:nvSpPr>
        <p:spPr/>
        <p:txBody>
          <a:bodyPr/>
          <a:lstStyle/>
          <a:p>
            <a:endParaRPr lang="it-IT" dirty="0"/>
          </a:p>
        </p:txBody>
      </p:sp>
      <p:sp>
        <p:nvSpPr>
          <p:cNvPr id="6" name="Segnaposto numero diapositiva 5"/>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e testo verticale">
    <p:spTree>
      <p:nvGrpSpPr>
        <p:cNvPr id="1" name=""/>
        <p:cNvGrpSpPr/>
        <p:nvPr/>
      </p:nvGrpSpPr>
      <p:grpSpPr>
        <a:xfrm>
          <a:off x="0" y="0"/>
          <a:ext cx="0" cy="0"/>
          <a:chOff x="0" y="0"/>
          <a:chExt cx="0" cy="0"/>
        </a:xfrm>
      </p:grpSpPr>
      <p:sp>
        <p:nvSpPr>
          <p:cNvPr id="2" name="Titolo verticale 1"/>
          <p:cNvSpPr>
            <a:spLocks noGrp="1"/>
          </p:cNvSpPr>
          <p:nvPr>
            <p:ph type="title" orient="vert"/>
          </p:nvPr>
        </p:nvSpPr>
        <p:spPr>
          <a:xfrm>
            <a:off x="6629400" y="274638"/>
            <a:ext cx="2057400" cy="5851525"/>
          </a:xfrm>
        </p:spPr>
        <p:txBody>
          <a:bodyPr vert="eaVert"/>
          <a:lstStyle/>
          <a:p>
            <a:r>
              <a:rPr lang="it-IT" smtClean="0"/>
              <a:t>Fare clic per modificare lo stile del titolo</a:t>
            </a:r>
            <a:endParaRPr lang="it-IT"/>
          </a:p>
        </p:txBody>
      </p:sp>
      <p:sp>
        <p:nvSpPr>
          <p:cNvPr id="3" name="Segnaposto testo verticale 2"/>
          <p:cNvSpPr>
            <a:spLocks noGrp="1"/>
          </p:cNvSpPr>
          <p:nvPr>
            <p:ph type="body" orient="vert" idx="1"/>
          </p:nvPr>
        </p:nvSpPr>
        <p:spPr>
          <a:xfrm>
            <a:off x="457200" y="274638"/>
            <a:ext cx="6019800" cy="5851525"/>
          </a:xfrm>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5" name="Segnaposto piè di pagina 4"/>
          <p:cNvSpPr>
            <a:spLocks noGrp="1"/>
          </p:cNvSpPr>
          <p:nvPr>
            <p:ph type="ftr" sz="quarter" idx="11"/>
          </p:nvPr>
        </p:nvSpPr>
        <p:spPr/>
        <p:txBody>
          <a:bodyPr/>
          <a:lstStyle/>
          <a:p>
            <a:endParaRPr lang="it-IT" dirty="0"/>
          </a:p>
        </p:txBody>
      </p:sp>
      <p:sp>
        <p:nvSpPr>
          <p:cNvPr id="6" name="Segnaposto numero diapositiva 5"/>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idx="1"/>
          </p:nvPr>
        </p:nvSpPr>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5" name="Segnaposto piè di pagina 4"/>
          <p:cNvSpPr>
            <a:spLocks noGrp="1"/>
          </p:cNvSpPr>
          <p:nvPr>
            <p:ph type="ftr" sz="quarter" idx="11"/>
          </p:nvPr>
        </p:nvSpPr>
        <p:spPr/>
        <p:txBody>
          <a:bodyPr/>
          <a:lstStyle/>
          <a:p>
            <a:endParaRPr lang="it-IT" dirty="0"/>
          </a:p>
        </p:txBody>
      </p:sp>
      <p:sp>
        <p:nvSpPr>
          <p:cNvPr id="6" name="Segnaposto numero diapositiva 5"/>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olo 1"/>
          <p:cNvSpPr>
            <a:spLocks noGrp="1"/>
          </p:cNvSpPr>
          <p:nvPr>
            <p:ph type="title"/>
          </p:nvPr>
        </p:nvSpPr>
        <p:spPr>
          <a:xfrm>
            <a:off x="722313" y="4406900"/>
            <a:ext cx="7772400" cy="1362075"/>
          </a:xfrm>
        </p:spPr>
        <p:txBody>
          <a:bodyPr anchor="t"/>
          <a:lstStyle>
            <a:lvl1pPr algn="l">
              <a:defRPr sz="4000" b="1" cap="all"/>
            </a:lvl1pPr>
          </a:lstStyle>
          <a:p>
            <a:r>
              <a:rPr lang="it-IT" smtClean="0"/>
              <a:t>Fare clic per modificare lo stile del titolo</a:t>
            </a:r>
            <a:endParaRPr lang="it-IT"/>
          </a:p>
        </p:txBody>
      </p:sp>
      <p:sp>
        <p:nvSpPr>
          <p:cNvPr id="3" name="Segnaposto testo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smtClean="0"/>
              <a:t>Fare clic per modificare stili del testo dello schema</a:t>
            </a:r>
          </a:p>
        </p:txBody>
      </p:sp>
      <p:sp>
        <p:nvSpPr>
          <p:cNvPr id="4" name="Segnaposto data 3"/>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5" name="Segnaposto piè di pagina 4"/>
          <p:cNvSpPr>
            <a:spLocks noGrp="1"/>
          </p:cNvSpPr>
          <p:nvPr>
            <p:ph type="ftr" sz="quarter" idx="11"/>
          </p:nvPr>
        </p:nvSpPr>
        <p:spPr/>
        <p:txBody>
          <a:bodyPr/>
          <a:lstStyle/>
          <a:p>
            <a:endParaRPr lang="it-IT" dirty="0"/>
          </a:p>
        </p:txBody>
      </p:sp>
      <p:sp>
        <p:nvSpPr>
          <p:cNvPr id="6" name="Segnaposto numero diapositiva 5"/>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contenuto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contenuto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data 4"/>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6" name="Segnaposto piè di pagina 5"/>
          <p:cNvSpPr>
            <a:spLocks noGrp="1"/>
          </p:cNvSpPr>
          <p:nvPr>
            <p:ph type="ftr" sz="quarter" idx="11"/>
          </p:nvPr>
        </p:nvSpPr>
        <p:spPr/>
        <p:txBody>
          <a:bodyPr/>
          <a:lstStyle/>
          <a:p>
            <a:endParaRPr lang="it-IT" dirty="0"/>
          </a:p>
        </p:txBody>
      </p:sp>
      <p:sp>
        <p:nvSpPr>
          <p:cNvPr id="7" name="Segnaposto numero diapositiva 6"/>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lvl1pPr>
              <a:defRPr/>
            </a:lvl1pPr>
          </a:lstStyle>
          <a:p>
            <a:r>
              <a:rPr lang="it-IT" smtClean="0"/>
              <a:t>Fare clic per modificare lo stile del titolo</a:t>
            </a:r>
            <a:endParaRPr lang="it-IT"/>
          </a:p>
        </p:txBody>
      </p:sp>
      <p:sp>
        <p:nvSpPr>
          <p:cNvPr id="3" name="Segnaposto testo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4" name="Segnaposto contenuto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5" name="Segnaposto testo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6" name="Segnaposto contenuto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7" name="Segnaposto data 6"/>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8" name="Segnaposto piè di pagina 7"/>
          <p:cNvSpPr>
            <a:spLocks noGrp="1"/>
          </p:cNvSpPr>
          <p:nvPr>
            <p:ph type="ftr" sz="quarter" idx="11"/>
          </p:nvPr>
        </p:nvSpPr>
        <p:spPr/>
        <p:txBody>
          <a:bodyPr/>
          <a:lstStyle/>
          <a:p>
            <a:endParaRPr lang="it-IT" dirty="0"/>
          </a:p>
        </p:txBody>
      </p:sp>
      <p:sp>
        <p:nvSpPr>
          <p:cNvPr id="9" name="Segnaposto numero diapositiva 8"/>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smtClean="0"/>
              <a:t>Fare clic per modificare lo stile del titolo</a:t>
            </a:r>
            <a:endParaRPr lang="it-IT"/>
          </a:p>
        </p:txBody>
      </p:sp>
      <p:sp>
        <p:nvSpPr>
          <p:cNvPr id="3" name="Segnaposto data 2"/>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4" name="Segnaposto piè di pagina 3"/>
          <p:cNvSpPr>
            <a:spLocks noGrp="1"/>
          </p:cNvSpPr>
          <p:nvPr>
            <p:ph type="ftr" sz="quarter" idx="11"/>
          </p:nvPr>
        </p:nvSpPr>
        <p:spPr/>
        <p:txBody>
          <a:bodyPr/>
          <a:lstStyle/>
          <a:p>
            <a:endParaRPr lang="it-IT" dirty="0"/>
          </a:p>
        </p:txBody>
      </p:sp>
      <p:sp>
        <p:nvSpPr>
          <p:cNvPr id="5" name="Segnaposto numero diapositiva 4"/>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Segnaposto data 1"/>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3" name="Segnaposto piè di pagina 2"/>
          <p:cNvSpPr>
            <a:spLocks noGrp="1"/>
          </p:cNvSpPr>
          <p:nvPr>
            <p:ph type="ftr" sz="quarter" idx="11"/>
          </p:nvPr>
        </p:nvSpPr>
        <p:spPr/>
        <p:txBody>
          <a:bodyPr/>
          <a:lstStyle/>
          <a:p>
            <a:endParaRPr lang="it-IT" dirty="0"/>
          </a:p>
        </p:txBody>
      </p:sp>
      <p:sp>
        <p:nvSpPr>
          <p:cNvPr id="4" name="Segnaposto numero diapositiva 3"/>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457200" y="273050"/>
            <a:ext cx="3008313" cy="1162050"/>
          </a:xfrm>
        </p:spPr>
        <p:txBody>
          <a:bodyPr anchor="b"/>
          <a:lstStyle>
            <a:lvl1pPr algn="l">
              <a:defRPr sz="2000" b="1"/>
            </a:lvl1pPr>
          </a:lstStyle>
          <a:p>
            <a:r>
              <a:rPr lang="it-IT" smtClean="0"/>
              <a:t>Fare clic per modificare lo stile del titolo</a:t>
            </a:r>
            <a:endParaRPr lang="it-IT"/>
          </a:p>
        </p:txBody>
      </p:sp>
      <p:sp>
        <p:nvSpPr>
          <p:cNvPr id="3" name="Segnaposto contenuto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testo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5" name="Segnaposto data 4"/>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6" name="Segnaposto piè di pagina 5"/>
          <p:cNvSpPr>
            <a:spLocks noGrp="1"/>
          </p:cNvSpPr>
          <p:nvPr>
            <p:ph type="ftr" sz="quarter" idx="11"/>
          </p:nvPr>
        </p:nvSpPr>
        <p:spPr/>
        <p:txBody>
          <a:bodyPr/>
          <a:lstStyle/>
          <a:p>
            <a:endParaRPr lang="it-IT" dirty="0"/>
          </a:p>
        </p:txBody>
      </p:sp>
      <p:sp>
        <p:nvSpPr>
          <p:cNvPr id="7" name="Segnaposto numero diapositiva 6"/>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olo 1"/>
          <p:cNvSpPr>
            <a:spLocks noGrp="1"/>
          </p:cNvSpPr>
          <p:nvPr>
            <p:ph type="title"/>
          </p:nvPr>
        </p:nvSpPr>
        <p:spPr>
          <a:xfrm>
            <a:off x="1792288" y="4800600"/>
            <a:ext cx="5486400" cy="566738"/>
          </a:xfrm>
        </p:spPr>
        <p:txBody>
          <a:bodyPr anchor="b"/>
          <a:lstStyle>
            <a:lvl1pPr algn="l">
              <a:defRPr sz="2000" b="1"/>
            </a:lvl1pPr>
          </a:lstStyle>
          <a:p>
            <a:r>
              <a:rPr lang="it-IT" smtClean="0"/>
              <a:t>Fare clic per modificare lo stile del titolo</a:t>
            </a:r>
            <a:endParaRPr lang="it-IT"/>
          </a:p>
        </p:txBody>
      </p:sp>
      <p:sp>
        <p:nvSpPr>
          <p:cNvPr id="3" name="Segnaposto immagine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it-IT" dirty="0"/>
          </a:p>
        </p:txBody>
      </p:sp>
      <p:sp>
        <p:nvSpPr>
          <p:cNvPr id="4" name="Segnaposto testo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5" name="Segnaposto data 4"/>
          <p:cNvSpPr>
            <a:spLocks noGrp="1"/>
          </p:cNvSpPr>
          <p:nvPr>
            <p:ph type="dt" sz="half" idx="10"/>
          </p:nvPr>
        </p:nvSpPr>
        <p:spPr/>
        <p:txBody>
          <a:bodyPr/>
          <a:lstStyle/>
          <a:p>
            <a:fld id="{85A9FEE1-BF2C-44D2-8B1F-2FEEBA23694A}" type="datetimeFigureOut">
              <a:rPr lang="it-IT" smtClean="0"/>
              <a:pPr/>
              <a:t>09/03/2012</a:t>
            </a:fld>
            <a:endParaRPr lang="it-IT" dirty="0"/>
          </a:p>
        </p:txBody>
      </p:sp>
      <p:sp>
        <p:nvSpPr>
          <p:cNvPr id="6" name="Segnaposto piè di pagina 5"/>
          <p:cNvSpPr>
            <a:spLocks noGrp="1"/>
          </p:cNvSpPr>
          <p:nvPr>
            <p:ph type="ftr" sz="quarter" idx="11"/>
          </p:nvPr>
        </p:nvSpPr>
        <p:spPr/>
        <p:txBody>
          <a:bodyPr/>
          <a:lstStyle/>
          <a:p>
            <a:endParaRPr lang="it-IT" dirty="0"/>
          </a:p>
        </p:txBody>
      </p:sp>
      <p:sp>
        <p:nvSpPr>
          <p:cNvPr id="7" name="Segnaposto numero diapositiva 6"/>
          <p:cNvSpPr>
            <a:spLocks noGrp="1"/>
          </p:cNvSpPr>
          <p:nvPr>
            <p:ph type="sldNum" sz="quarter" idx="12"/>
          </p:nvPr>
        </p:nvSpPr>
        <p:spPr/>
        <p:txBody>
          <a:bodyPr/>
          <a:lstStyle/>
          <a:p>
            <a:fld id="{4DB8579B-715B-4091-8660-3E958B73CE19}" type="slidenum">
              <a:rPr lang="it-IT" smtClean="0"/>
              <a:pPr/>
              <a:t>‹N›</a:t>
            </a:fld>
            <a:endParaRPr lang="it-IT"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Segnaposto titolo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it-IT" smtClean="0"/>
              <a:t>Fare clic per modificare lo stile del titolo</a:t>
            </a:r>
            <a:endParaRPr lang="it-IT"/>
          </a:p>
        </p:txBody>
      </p:sp>
      <p:sp>
        <p:nvSpPr>
          <p:cNvPr id="3" name="Segnaposto testo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it-IT"/>
          </a:p>
        </p:txBody>
      </p:sp>
      <p:sp>
        <p:nvSpPr>
          <p:cNvPr id="4" name="Segnaposto data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5A9FEE1-BF2C-44D2-8B1F-2FEEBA23694A}" type="datetimeFigureOut">
              <a:rPr lang="it-IT" smtClean="0"/>
              <a:pPr/>
              <a:t>09/03/2012</a:t>
            </a:fld>
            <a:endParaRPr lang="it-IT" dirty="0"/>
          </a:p>
        </p:txBody>
      </p:sp>
      <p:sp>
        <p:nvSpPr>
          <p:cNvPr id="5" name="Segnaposto piè di pagina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it-IT" dirty="0"/>
          </a:p>
        </p:txBody>
      </p:sp>
      <p:sp>
        <p:nvSpPr>
          <p:cNvPr id="6" name="Segnaposto numero diapositiva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DB8579B-715B-4091-8660-3E958B73CE19}" type="slidenum">
              <a:rPr lang="it-IT" smtClean="0"/>
              <a:pPr/>
              <a:t>‹N›</a:t>
            </a:fld>
            <a:endParaRPr lang="it-IT"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p:txBody>
          <a:bodyPr>
            <a:normAutofit fontScale="90000"/>
          </a:bodyPr>
          <a:lstStyle/>
          <a:p>
            <a:r>
              <a:rPr lang="it-IT" dirty="0" smtClean="0"/>
              <a:t>VIAGGIO NELL’ALTO BELICE CORLEONESE</a:t>
            </a:r>
            <a:br>
              <a:rPr lang="it-IT" dirty="0" smtClean="0"/>
            </a:br>
            <a:r>
              <a:rPr lang="it-IT" dirty="0" smtClean="0"/>
              <a:t>14 MARZO 2012</a:t>
            </a:r>
            <a:br>
              <a:rPr lang="it-IT" dirty="0" smtClean="0"/>
            </a:br>
            <a:r>
              <a:rPr lang="it-IT" dirty="0" smtClean="0"/>
              <a:t>CLASSI QUARTE E QUINTE </a:t>
            </a:r>
            <a:br>
              <a:rPr lang="it-IT" dirty="0" smtClean="0"/>
            </a:br>
            <a:r>
              <a:rPr lang="it-IT" dirty="0" err="1" smtClean="0"/>
              <a:t>I.P.S.A.R.</a:t>
            </a:r>
            <a:r>
              <a:rPr lang="it-IT" dirty="0" smtClean="0"/>
              <a:t> </a:t>
            </a:r>
            <a:br>
              <a:rPr lang="it-IT" dirty="0" smtClean="0"/>
            </a:br>
            <a:r>
              <a:rPr lang="it-IT" dirty="0" smtClean="0"/>
              <a:t>MUSSOMELI</a:t>
            </a:r>
            <a:br>
              <a:rPr lang="it-IT" dirty="0" smtClean="0"/>
            </a:br>
            <a:r>
              <a:rPr lang="it-IT" dirty="0" smtClean="0"/>
              <a:t/>
            </a:r>
            <a:br>
              <a:rPr lang="it-IT" dirty="0" smtClean="0"/>
            </a:br>
            <a:r>
              <a:rPr lang="it-IT" dirty="0" smtClean="0"/>
              <a:t/>
            </a:r>
            <a:br>
              <a:rPr lang="it-IT" dirty="0" smtClean="0"/>
            </a:br>
            <a:endParaRPr lang="it-IT" dirty="0"/>
          </a:p>
        </p:txBody>
      </p:sp>
      <p:sp>
        <p:nvSpPr>
          <p:cNvPr id="5" name="Sottotitolo 4"/>
          <p:cNvSpPr>
            <a:spLocks noGrp="1"/>
          </p:cNvSpPr>
          <p:nvPr>
            <p:ph type="subTitle" idx="1"/>
          </p:nvPr>
        </p:nvSpPr>
        <p:spPr/>
        <p:txBody>
          <a:bodyPr/>
          <a:lstStyle/>
          <a:p>
            <a:endParaRPr lang="it-IT"/>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dirty="0" smtClean="0"/>
              <a:t>L’ITALIA NEL SECONDO DOPOGUERRA</a:t>
            </a:r>
            <a:endParaRPr lang="it-IT" dirty="0"/>
          </a:p>
        </p:txBody>
      </p:sp>
      <p:sp>
        <p:nvSpPr>
          <p:cNvPr id="3" name="Segnaposto contenuto 2"/>
          <p:cNvSpPr>
            <a:spLocks noGrp="1"/>
          </p:cNvSpPr>
          <p:nvPr>
            <p:ph idx="1"/>
          </p:nvPr>
        </p:nvSpPr>
        <p:spPr/>
        <p:txBody>
          <a:bodyPr/>
          <a:lstStyle/>
          <a:p>
            <a:pPr algn="just">
              <a:buNone/>
            </a:pPr>
            <a:r>
              <a:rPr lang="it-IT" dirty="0" smtClean="0"/>
              <a:t>All’indomani del secondo conflitto mondiale</a:t>
            </a:r>
          </a:p>
          <a:p>
            <a:pPr algn="just">
              <a:buNone/>
            </a:pPr>
            <a:r>
              <a:rPr lang="it-IT" dirty="0" smtClean="0"/>
              <a:t>gli agrari siciliani si batterono per il </a:t>
            </a:r>
          </a:p>
          <a:p>
            <a:pPr algn="just">
              <a:buNone/>
            </a:pPr>
            <a:r>
              <a:rPr lang="it-IT" dirty="0" smtClean="0"/>
              <a:t>“ separatismo” della Sicilia dal resto d’Italia.</a:t>
            </a:r>
          </a:p>
          <a:p>
            <a:pPr algn="just">
              <a:buNone/>
            </a:pPr>
            <a:r>
              <a:rPr lang="it-IT" dirty="0" smtClean="0"/>
              <a:t>Esponente di grande spicco fu </a:t>
            </a:r>
            <a:r>
              <a:rPr lang="it-IT" dirty="0" err="1" smtClean="0"/>
              <a:t>Finocchiaro</a:t>
            </a:r>
            <a:r>
              <a:rPr lang="it-IT" dirty="0" smtClean="0"/>
              <a:t> Aprile Nasce così il </a:t>
            </a:r>
            <a:r>
              <a:rPr lang="it-IT" dirty="0" err="1" smtClean="0"/>
              <a:t>M.I.S.</a:t>
            </a:r>
            <a:r>
              <a:rPr lang="it-IT" dirty="0" smtClean="0"/>
              <a:t> Movimento per l’Indipendenza della Sicilia.</a:t>
            </a:r>
            <a:endParaRPr lang="it-IT"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dirty="0" smtClean="0"/>
              <a:t>LA RIFORMA AGRARIA E LA LOTTA AL LATIFONDO</a:t>
            </a:r>
            <a:endParaRPr lang="it-IT" dirty="0"/>
          </a:p>
        </p:txBody>
      </p:sp>
      <p:sp>
        <p:nvSpPr>
          <p:cNvPr id="3" name="Segnaposto contenuto 2"/>
          <p:cNvSpPr>
            <a:spLocks noGrp="1"/>
          </p:cNvSpPr>
          <p:nvPr>
            <p:ph idx="1"/>
          </p:nvPr>
        </p:nvSpPr>
        <p:spPr/>
        <p:txBody>
          <a:bodyPr/>
          <a:lstStyle/>
          <a:p>
            <a:pPr algn="just">
              <a:buNone/>
            </a:pPr>
            <a:r>
              <a:rPr lang="it-IT" dirty="0" smtClean="0"/>
              <a:t>Nello stesso periodo si fa strada la lotta al latifondo  attraverso numerose rivolte da parte dei contadini con grave malcontento dei ricchi proprietari terrieri.</a:t>
            </a:r>
            <a:endParaRPr lang="it-IT"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La guerra del grano</a:t>
            </a:r>
            <a:endParaRPr lang="it-IT" dirty="0"/>
          </a:p>
        </p:txBody>
      </p:sp>
      <p:sp>
        <p:nvSpPr>
          <p:cNvPr id="3" name="Segnaposto contenuto 2"/>
          <p:cNvSpPr>
            <a:spLocks noGrp="1"/>
          </p:cNvSpPr>
          <p:nvPr>
            <p:ph idx="1"/>
          </p:nvPr>
        </p:nvSpPr>
        <p:spPr/>
        <p:txBody>
          <a:bodyPr>
            <a:normAutofit fontScale="85000" lnSpcReduction="10000"/>
          </a:bodyPr>
          <a:lstStyle/>
          <a:p>
            <a:pPr algn="just">
              <a:buNone/>
            </a:pPr>
            <a:r>
              <a:rPr lang="it-IT" dirty="0" smtClean="0"/>
              <a:t>Il grano scarseggia e lo Stato impone di metterlo all’ammasso  assicurandone così un’equa distribuzione.</a:t>
            </a:r>
          </a:p>
          <a:p>
            <a:pPr algn="just">
              <a:buNone/>
            </a:pPr>
            <a:r>
              <a:rPr lang="it-IT" dirty="0" smtClean="0"/>
              <a:t>Ma molti contadini, per sfamare la famiglia, nascondono parte del grano che vendono di contrabbando.  </a:t>
            </a:r>
          </a:p>
          <a:p>
            <a:pPr algn="just">
              <a:buNone/>
            </a:pPr>
            <a:r>
              <a:rPr lang="it-IT" dirty="0" smtClean="0"/>
              <a:t>Tra questi trafficanti si distinse la figura di Salvatore Giuliano che fermato dai carabinieri tenta di scappare e per evitare di essere catturato spara uccidendone uno. Nella fuga perde la giacca con la </a:t>
            </a:r>
            <a:r>
              <a:rPr lang="it-IT" dirty="0" err="1" smtClean="0"/>
              <a:t>tessera.Ormai</a:t>
            </a:r>
            <a:r>
              <a:rPr lang="it-IT" dirty="0" smtClean="0"/>
              <a:t> </a:t>
            </a:r>
            <a:r>
              <a:rPr lang="it-IT" dirty="0" smtClean="0"/>
              <a:t>si può risalire a lui e tutti gli danno la caccia. Inizia così la sua fuga e la sua latitanza.</a:t>
            </a:r>
            <a:endParaRPr lang="it-IT"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Salvatore Giuliano</a:t>
            </a:r>
            <a:endParaRPr lang="it-IT" dirty="0"/>
          </a:p>
        </p:txBody>
      </p:sp>
      <p:sp>
        <p:nvSpPr>
          <p:cNvPr id="3" name="Segnaposto contenuto 2"/>
          <p:cNvSpPr>
            <a:spLocks noGrp="1"/>
          </p:cNvSpPr>
          <p:nvPr>
            <p:ph idx="1"/>
          </p:nvPr>
        </p:nvSpPr>
        <p:spPr/>
        <p:txBody>
          <a:bodyPr>
            <a:normAutofit fontScale="77500" lnSpcReduction="20000"/>
          </a:bodyPr>
          <a:lstStyle/>
          <a:p>
            <a:pPr>
              <a:buNone/>
            </a:pPr>
            <a:r>
              <a:rPr lang="it-IT" dirty="0" smtClean="0"/>
              <a:t>Molti si uniscono a lui , tra questi Gaspare </a:t>
            </a:r>
            <a:r>
              <a:rPr lang="it-IT" dirty="0" err="1" smtClean="0"/>
              <a:t>Pisciotta</a:t>
            </a:r>
            <a:r>
              <a:rPr lang="it-IT" dirty="0" smtClean="0"/>
              <a:t> che nella vicenda </a:t>
            </a:r>
            <a:r>
              <a:rPr lang="it-IT" dirty="0" err="1" smtClean="0"/>
              <a:t>avra’</a:t>
            </a:r>
            <a:r>
              <a:rPr lang="it-IT" dirty="0" smtClean="0"/>
              <a:t> un ruolo determinante.</a:t>
            </a:r>
          </a:p>
          <a:p>
            <a:pPr algn="just">
              <a:buNone/>
            </a:pPr>
            <a:r>
              <a:rPr lang="it-IT" dirty="0" smtClean="0"/>
              <a:t>La banda Giuliano nasce per combattere i ricchi e per difendere i poveri ma molto presto viene contattata dai separatisti  che promettono a Giuliano di: nominarlo colonnello, la bandiera dell’EVIS( movimento separatista) e la promessa di amnistia a vittoria separatista avvenuta. Fu cosi che da dicembre 1945 a febbraio 1946, la banda Giuliano iniziò una serie di attentati contro le caserme dei carabinieri ( cioè contro lo Stato da cui voleva separarsi ) provocando decine di vittime. Ormai Giuliano non è più un bandito comune ma una sorta di terrorista che agisce sotto la bandiera politica del separatismo. </a:t>
            </a:r>
          </a:p>
          <a:p>
            <a:pPr>
              <a:buNone/>
            </a:pPr>
            <a:endParaRPr lang="it-IT" dirty="0" smtClean="0"/>
          </a:p>
          <a:p>
            <a:pPr>
              <a:buNone/>
            </a:pPr>
            <a:endParaRPr lang="it-IT"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dirty="0" smtClean="0"/>
              <a:t>LE ELEZIONI POLITICHE IN SICILIA NEL 1947</a:t>
            </a:r>
            <a:endParaRPr lang="it-IT" dirty="0"/>
          </a:p>
        </p:txBody>
      </p:sp>
      <p:sp>
        <p:nvSpPr>
          <p:cNvPr id="3" name="Segnaposto contenuto 2"/>
          <p:cNvSpPr>
            <a:spLocks noGrp="1"/>
          </p:cNvSpPr>
          <p:nvPr>
            <p:ph idx="1"/>
          </p:nvPr>
        </p:nvSpPr>
        <p:spPr/>
        <p:txBody>
          <a:bodyPr>
            <a:normAutofit fontScale="55000" lnSpcReduction="20000"/>
          </a:bodyPr>
          <a:lstStyle/>
          <a:p>
            <a:pPr>
              <a:buNone/>
            </a:pPr>
            <a:r>
              <a:rPr lang="it-IT" dirty="0" smtClean="0"/>
              <a:t>Mentre le elezioni politiche Nazionali avevano portato alla vittoria della Democrazia Cristiana, quelle a livello regionale( 20/04/1947) avevano fatto registrare la vittoria della sinistra . I maggiori voti, infatti, furono riportati dai partiti : PCI E PSI.</a:t>
            </a:r>
          </a:p>
          <a:p>
            <a:pPr>
              <a:buNone/>
            </a:pPr>
            <a:r>
              <a:rPr lang="it-IT" dirty="0" smtClean="0"/>
              <a:t>Questa vittoria non stava bene al governo centrale e bisognava in fretta far capire alla classe operaia e contadina che il comunismo non poteva vincere e governare a dispetto della destra e quindi della Democrazia Cristiana. De Gasperi che in quel periodo si era recato in America,  in cambio di un aiuto economico americano  per la rinascita del paese, aveva pubblicamente assunto l’impegno di combattere il comunismo.</a:t>
            </a:r>
          </a:p>
          <a:p>
            <a:pPr>
              <a:buNone/>
            </a:pPr>
            <a:r>
              <a:rPr lang="it-IT" dirty="0" smtClean="0"/>
              <a:t>Un esponente di spicco in questo contesto fu anche  l’allora Ministro dell’Interno  </a:t>
            </a:r>
            <a:r>
              <a:rPr lang="it-IT" dirty="0" err="1" smtClean="0"/>
              <a:t>Scelba</a:t>
            </a:r>
            <a:r>
              <a:rPr lang="it-IT" dirty="0" smtClean="0"/>
              <a:t>.</a:t>
            </a:r>
          </a:p>
          <a:p>
            <a:pPr>
              <a:buNone/>
            </a:pPr>
            <a:r>
              <a:rPr lang="it-IT" dirty="0" smtClean="0"/>
              <a:t>In Sicilia, le stesse persone che avevano assoldato Giuliano nella causa separatista, gli chiesero di combattere il comunismo con un’azione dimostrativa. E l’occasione si presentò il 1° Maggio 1947 quando 2000 persone si diedero appuntamento a Portella per la Festa del Lavoro.</a:t>
            </a:r>
          </a:p>
          <a:p>
            <a:pPr>
              <a:buNone/>
            </a:pPr>
            <a:r>
              <a:rPr lang="it-IT" dirty="0" smtClean="0"/>
              <a:t>Contro i contadini, quindi, si schierò la mafia che appoggiava  i ricchi proprietari latifondisti; i separatisti che osteggiano il comunismo e (anche se mai apertamente) lo Stato che voleva l’affermazione su tutto il territorio nazionale della democrazia. </a:t>
            </a:r>
            <a:endParaRPr lang="it-IT"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dirty="0" smtClean="0"/>
              <a:t>LA STRAGE </a:t>
            </a:r>
            <a:r>
              <a:rPr lang="it-IT" dirty="0" err="1" smtClean="0"/>
              <a:t>DI</a:t>
            </a:r>
            <a:r>
              <a:rPr lang="it-IT" dirty="0" smtClean="0"/>
              <a:t> PORTELLA DELLA GINESTRA</a:t>
            </a:r>
            <a:endParaRPr lang="it-IT" dirty="0"/>
          </a:p>
        </p:txBody>
      </p:sp>
      <p:sp>
        <p:nvSpPr>
          <p:cNvPr id="3" name="Segnaposto contenuto 2"/>
          <p:cNvSpPr>
            <a:spLocks noGrp="1"/>
          </p:cNvSpPr>
          <p:nvPr>
            <p:ph idx="1"/>
          </p:nvPr>
        </p:nvSpPr>
        <p:spPr/>
        <p:txBody>
          <a:bodyPr>
            <a:normAutofit fontScale="70000" lnSpcReduction="20000"/>
          </a:bodyPr>
          <a:lstStyle/>
          <a:p>
            <a:pPr>
              <a:buNone/>
            </a:pPr>
            <a:r>
              <a:rPr lang="it-IT" dirty="0" smtClean="0"/>
              <a:t>In questo contesto </a:t>
            </a:r>
            <a:r>
              <a:rPr lang="it-IT" dirty="0" err="1" smtClean="0"/>
              <a:t>storico-politico</a:t>
            </a:r>
            <a:r>
              <a:rPr lang="it-IT" dirty="0" smtClean="0"/>
              <a:t> e sociale si consuma la strage di Portella della Ginestra </a:t>
            </a:r>
          </a:p>
          <a:p>
            <a:pPr>
              <a:buNone/>
            </a:pPr>
            <a:r>
              <a:rPr lang="it-IT" dirty="0" smtClean="0"/>
              <a:t>1° Maggio 1947.</a:t>
            </a:r>
          </a:p>
          <a:p>
            <a:pPr>
              <a:buNone/>
            </a:pPr>
            <a:r>
              <a:rPr lang="it-IT" dirty="0" smtClean="0"/>
              <a:t>I contadini, per festeggiare insieme  alla Festa del  1° maggio anche la vittoria politica della sinistra nelle ultime elezioni,  si danno appuntamento a Portella. Mentre un oratore di nome </a:t>
            </a:r>
            <a:r>
              <a:rPr lang="it-IT" dirty="0" err="1" smtClean="0"/>
              <a:t>Aliota</a:t>
            </a:r>
            <a:r>
              <a:rPr lang="it-IT" dirty="0" smtClean="0"/>
              <a:t> sta tenendo un comizio, qualcuno spara sulla folla. Il bilancio è di 12 morti e 30 feriti.</a:t>
            </a:r>
          </a:p>
          <a:p>
            <a:pPr>
              <a:buNone/>
            </a:pPr>
            <a:r>
              <a:rPr lang="it-IT" dirty="0" smtClean="0"/>
              <a:t>Subito si fece credere che a sparare sulla folla fosse stata la banda di Salvatore Giuliano volendo far restar fuori sia la mafia sia lo Stato.</a:t>
            </a:r>
          </a:p>
          <a:p>
            <a:pPr>
              <a:buNone/>
            </a:pPr>
            <a:r>
              <a:rPr lang="it-IT" dirty="0" smtClean="0"/>
              <a:t>Il primo segretario del PCI siciliano </a:t>
            </a:r>
            <a:r>
              <a:rPr lang="it-IT" dirty="0" err="1" smtClean="0"/>
              <a:t>LI</a:t>
            </a:r>
            <a:r>
              <a:rPr lang="it-IT" dirty="0" smtClean="0"/>
              <a:t> CAUSI, sostenne,invece, che il bandito Giuliano fu solo l’esecutore materiale della strage, mentre i mandanti sarebbero stati i mafiosi </a:t>
            </a:r>
            <a:r>
              <a:rPr lang="it-IT" dirty="0" smtClean="0"/>
              <a:t> e </a:t>
            </a:r>
            <a:r>
              <a:rPr lang="it-IT" dirty="0" smtClean="0"/>
              <a:t>gli agrari che vollero così lanciare un messaggio contro i comunisti subito dopo la vittoria delle elezioni regionali.</a:t>
            </a:r>
          </a:p>
          <a:p>
            <a:pPr>
              <a:buNone/>
            </a:pPr>
            <a:endParaRPr lang="it-IT" dirty="0" smtClean="0"/>
          </a:p>
          <a:p>
            <a:pPr>
              <a:buNone/>
            </a:pPr>
            <a:endParaRPr lang="it-IT"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dirty="0" smtClean="0"/>
              <a:t>LA MORTE </a:t>
            </a:r>
            <a:r>
              <a:rPr lang="it-IT" dirty="0" err="1" smtClean="0"/>
              <a:t>DI</a:t>
            </a:r>
            <a:r>
              <a:rPr lang="it-IT" dirty="0" smtClean="0"/>
              <a:t> SALVATORE GIULIANO GIUGNO 1950.</a:t>
            </a:r>
            <a:endParaRPr lang="it-IT" dirty="0"/>
          </a:p>
        </p:txBody>
      </p:sp>
      <p:sp>
        <p:nvSpPr>
          <p:cNvPr id="3" name="Segnaposto contenuto 2"/>
          <p:cNvSpPr>
            <a:spLocks noGrp="1"/>
          </p:cNvSpPr>
          <p:nvPr>
            <p:ph idx="1"/>
          </p:nvPr>
        </p:nvSpPr>
        <p:spPr/>
        <p:txBody>
          <a:bodyPr>
            <a:normAutofit fontScale="85000" lnSpcReduction="20000"/>
          </a:bodyPr>
          <a:lstStyle/>
          <a:p>
            <a:pPr>
              <a:buNone/>
            </a:pPr>
            <a:r>
              <a:rPr lang="it-IT" dirty="0" smtClean="0"/>
              <a:t>Resta un mistero la morte di Salvatore Giuliano.  Lo Stato volle far credere che fosse morto per mano di due carabinieri che avendolo scoperto posero fine alla sua lunga latitanza sparandogli.</a:t>
            </a:r>
          </a:p>
          <a:p>
            <a:pPr>
              <a:buNone/>
            </a:pPr>
            <a:r>
              <a:rPr lang="it-IT" dirty="0" smtClean="0"/>
              <a:t>Ma la verità mai provata vuole che il suo omicidio sia stato inscenato . Si pensa che a tradirlo e ucciderlo ,dopo averlo drogato, sia stato il suo fedelissimo amico Gaspare </a:t>
            </a:r>
            <a:r>
              <a:rPr lang="it-IT" dirty="0" err="1" smtClean="0"/>
              <a:t>Pisciotta</a:t>
            </a:r>
            <a:r>
              <a:rPr lang="it-IT" dirty="0" smtClean="0"/>
              <a:t> ( su commissione dell’allora Ministro dell’Interno SCELBA)	che lo stesso Giuliano aveva voluto incontrare per conoscere le ragioni del suo tradimento. Una volta ucciso lo portano fuori e lì gli sparano.</a:t>
            </a:r>
            <a:endParaRPr lang="it-IT"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IL PROCESSO </a:t>
            </a:r>
            <a:r>
              <a:rPr lang="it-IT" dirty="0" err="1" smtClean="0"/>
              <a:t>DI</a:t>
            </a:r>
            <a:r>
              <a:rPr lang="it-IT" dirty="0" smtClean="0"/>
              <a:t> VITERBO DEL 1952</a:t>
            </a:r>
            <a:endParaRPr lang="it-IT" dirty="0"/>
          </a:p>
        </p:txBody>
      </p:sp>
      <p:sp>
        <p:nvSpPr>
          <p:cNvPr id="3" name="Segnaposto contenuto 2"/>
          <p:cNvSpPr>
            <a:spLocks noGrp="1"/>
          </p:cNvSpPr>
          <p:nvPr>
            <p:ph idx="1"/>
          </p:nvPr>
        </p:nvSpPr>
        <p:spPr/>
        <p:txBody>
          <a:bodyPr>
            <a:normAutofit fontScale="77500" lnSpcReduction="20000"/>
          </a:bodyPr>
          <a:lstStyle/>
          <a:p>
            <a:pPr>
              <a:buNone/>
            </a:pPr>
            <a:r>
              <a:rPr lang="it-IT" dirty="0" smtClean="0"/>
              <a:t>Tutti i componenti della banda Giuliano vengono condannati all’ergastolo compreso Gaspare </a:t>
            </a:r>
            <a:r>
              <a:rPr lang="it-IT" dirty="0" err="1" smtClean="0"/>
              <a:t>Pisciotta</a:t>
            </a:r>
            <a:r>
              <a:rPr lang="it-IT" dirty="0" smtClean="0"/>
              <a:t>.</a:t>
            </a:r>
          </a:p>
          <a:p>
            <a:pPr>
              <a:buNone/>
            </a:pPr>
            <a:r>
              <a:rPr lang="it-IT" smtClean="0"/>
              <a:t>Quest’ultimo, alla </a:t>
            </a:r>
            <a:r>
              <a:rPr lang="it-IT" dirty="0" smtClean="0"/>
              <a:t>lettura </a:t>
            </a:r>
            <a:r>
              <a:rPr lang="it-IT" smtClean="0"/>
              <a:t>della </a:t>
            </a:r>
            <a:r>
              <a:rPr lang="it-IT" smtClean="0"/>
              <a:t>sentenza, </a:t>
            </a:r>
            <a:r>
              <a:rPr lang="it-IT" dirty="0" smtClean="0"/>
              <a:t>grida a gran voce che giustizia non è stata fatta avendo i giudici condannato non i veri mandanti della strage di Portella e promette che nel successivo processo che si terrà da lì a poco a Palermo racconterà tutta la verità.</a:t>
            </a:r>
          </a:p>
          <a:p>
            <a:pPr>
              <a:buNone/>
            </a:pPr>
            <a:r>
              <a:rPr lang="it-IT" dirty="0" smtClean="0"/>
              <a:t>Si era esposto troppo con quelle affermazioni. Viene ucciso con del veleno messo in una medicina che prendeva per curarsi dalla tubercolosi. La morte di </a:t>
            </a:r>
            <a:r>
              <a:rPr lang="it-IT" dirty="0" err="1" smtClean="0"/>
              <a:t>Pisciotta</a:t>
            </a:r>
            <a:r>
              <a:rPr lang="it-IT" dirty="0" smtClean="0"/>
              <a:t>  porta via con sé anche molte verità e la strage di Portella, che per molti fu una strage di Stato , passerà per sempre alla storia come la strage consumata per mano della banda Giuliano.</a:t>
            </a:r>
            <a:endParaRPr lang="it-IT" dirty="0"/>
          </a:p>
        </p:txBody>
      </p:sp>
    </p:spTree>
  </p:cSld>
  <p:clrMapOvr>
    <a:masterClrMapping/>
  </p:clrMapOvr>
</p:sld>
</file>

<file path=ppt/theme/theme1.xml><?xml version="1.0" encoding="utf-8"?>
<a:theme xmlns:a="http://schemas.openxmlformats.org/drawingml/2006/main" name="Tema di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i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104</TotalTime>
  <Words>898</Words>
  <Application>Microsoft Office PowerPoint</Application>
  <PresentationFormat>Presentazione su schermo (4:3)</PresentationFormat>
  <Paragraphs>35</Paragraphs>
  <Slides>9</Slides>
  <Notes>1</Notes>
  <HiddenSlides>0</HiddenSlides>
  <MMClips>0</MMClips>
  <ScaleCrop>false</ScaleCrop>
  <HeadingPairs>
    <vt:vector size="4" baseType="variant">
      <vt:variant>
        <vt:lpstr>Tema</vt:lpstr>
      </vt:variant>
      <vt:variant>
        <vt:i4>1</vt:i4>
      </vt:variant>
      <vt:variant>
        <vt:lpstr>Titoli diapositive</vt:lpstr>
      </vt:variant>
      <vt:variant>
        <vt:i4>9</vt:i4>
      </vt:variant>
    </vt:vector>
  </HeadingPairs>
  <TitlesOfParts>
    <vt:vector size="10" baseType="lpstr">
      <vt:lpstr>Tema di Office</vt:lpstr>
      <vt:lpstr>VIAGGIO NELL’ALTO BELICE CORLEONESE 14 MARZO 2012 CLASSI QUARTE E QUINTE  I.P.S.A.R.  MUSSOMELI   </vt:lpstr>
      <vt:lpstr>L’ITALIA NEL SECONDO DOPOGUERRA</vt:lpstr>
      <vt:lpstr>LA RIFORMA AGRARIA E LA LOTTA AL LATIFONDO</vt:lpstr>
      <vt:lpstr>La guerra del grano</vt:lpstr>
      <vt:lpstr>Salvatore Giuliano</vt:lpstr>
      <vt:lpstr>LE ELEZIONI POLITICHE IN SICILIA NEL 1947</vt:lpstr>
      <vt:lpstr>LA STRAGE DI PORTELLA DELLA GINESTRA</vt:lpstr>
      <vt:lpstr>LA MORTE DI SALVATORE GIULIANO GIUGNO 1950.</vt:lpstr>
      <vt:lpstr>IL PROCESSO DI VITERBO DEL 1952</vt:lpstr>
    </vt:vector>
  </TitlesOfParts>
  <Company>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VIAGGIO NELL’ALTO BELICE CORLEONESE 13 MARZO 2012 CLASSI QUARTE E QUINTE  I.P.S.A.R.  MUSSOMELI   </dc:title>
  <dc:creator> </dc:creator>
  <cp:lastModifiedBy> </cp:lastModifiedBy>
  <cp:revision>16</cp:revision>
  <dcterms:created xsi:type="dcterms:W3CDTF">2012-02-15T16:25:15Z</dcterms:created>
  <dcterms:modified xsi:type="dcterms:W3CDTF">2012-03-09T15:21:02Z</dcterms:modified>
</cp:coreProperties>
</file>

<file path=docProps/thumbnail.jpeg>
</file>