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040E8-C433-4860-B5AE-5047FD86693B}" type="datetimeFigureOut">
              <a:rPr lang="it-IT" smtClean="0"/>
              <a:t>20/11/2015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D8ED3-2568-47E3-9795-A29E7F280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12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D8ED3-2568-47E3-9795-A29E7F2809E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3DB4-6E05-4F1D-A88D-5942BB8181EC}" type="datetimeFigureOut">
              <a:rPr lang="it-IT" smtClean="0"/>
              <a:t>20/11/2015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8F57-8AA4-443D-921D-ABE9ED88F0B6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3DB4-6E05-4F1D-A88D-5942BB8181EC}" type="datetimeFigureOut">
              <a:rPr lang="it-IT" smtClean="0"/>
              <a:t>20/11/2015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8F57-8AA4-443D-921D-ABE9ED88F0B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3DB4-6E05-4F1D-A88D-5942BB8181EC}" type="datetimeFigureOut">
              <a:rPr lang="it-IT" smtClean="0"/>
              <a:t>20/11/2015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8F57-8AA4-443D-921D-ABE9ED88F0B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3DB4-6E05-4F1D-A88D-5942BB8181EC}" type="datetimeFigureOut">
              <a:rPr lang="it-IT" smtClean="0"/>
              <a:t>20/11/2015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8F57-8AA4-443D-921D-ABE9ED88F0B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3DB4-6E05-4F1D-A88D-5942BB8181EC}" type="datetimeFigureOut">
              <a:rPr lang="it-IT" smtClean="0"/>
              <a:t>20/11/2015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8F57-8AA4-443D-921D-ABE9ED88F0B6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3DB4-6E05-4F1D-A88D-5942BB8181EC}" type="datetimeFigureOut">
              <a:rPr lang="it-IT" smtClean="0"/>
              <a:t>20/11/2015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8F57-8AA4-443D-921D-ABE9ED88F0B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3DB4-6E05-4F1D-A88D-5942BB8181EC}" type="datetimeFigureOut">
              <a:rPr lang="it-IT" smtClean="0"/>
              <a:t>20/11/2015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8F57-8AA4-443D-921D-ABE9ED88F0B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3DB4-6E05-4F1D-A88D-5942BB8181EC}" type="datetimeFigureOut">
              <a:rPr lang="it-IT" smtClean="0"/>
              <a:t>20/11/2015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8F57-8AA4-443D-921D-ABE9ED88F0B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3DB4-6E05-4F1D-A88D-5942BB8181EC}" type="datetimeFigureOut">
              <a:rPr lang="it-IT" smtClean="0"/>
              <a:t>20/11/2015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8F57-8AA4-443D-921D-ABE9ED88F0B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3DB4-6E05-4F1D-A88D-5942BB8181EC}" type="datetimeFigureOut">
              <a:rPr lang="it-IT" smtClean="0"/>
              <a:t>20/11/2015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8F57-8AA4-443D-921D-ABE9ED88F0B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3DB4-6E05-4F1D-A88D-5942BB8181EC}" type="datetimeFigureOut">
              <a:rPr lang="it-IT" smtClean="0"/>
              <a:t>20/11/2015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748F57-8AA4-443D-921D-ABE9ED88F0B6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843DB4-6E05-4F1D-A88D-5942BB8181EC}" type="datetimeFigureOut">
              <a:rPr lang="it-IT" smtClean="0"/>
              <a:t>20/11/2015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748F57-8AA4-443D-921D-ABE9ED88F0B6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3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mtClean="0"/>
              <a:t>LE COLTURE ERBACEE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68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"/>
    </mc:Choice>
    <mc:Fallback xmlns="">
      <p:transition spd="slow" advTm="109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Coltura per la produzione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Coltura per la produzione di </a:t>
            </a:r>
            <a:r>
              <a:rPr lang="it-IT" dirty="0" smtClean="0"/>
              <a:t>ortive </a:t>
            </a:r>
            <a:r>
              <a:rPr lang="it-IT" dirty="0" smtClean="0"/>
              <a:t>per l’alimentazione umana da utilizzare allo stato fresco. Essi sono: spinaci, lattuga, broccoli, cavoli, cavolfiore e asparagi.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9" y="2641107"/>
            <a:ext cx="2504934" cy="167047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63" y="2548998"/>
            <a:ext cx="2157867" cy="18546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9" y="4660425"/>
            <a:ext cx="2619375" cy="17430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14" y="2386193"/>
            <a:ext cx="2995970" cy="19684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51" y="4725144"/>
            <a:ext cx="2381890" cy="159370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74700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7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"/>
    </mc:Choice>
    <mc:Fallback xmlns="">
      <p:transition spd="slow" advTm="3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776" y="0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COLTURE </a:t>
            </a:r>
            <a:r>
              <a:rPr lang="it-IT" dirty="0" smtClean="0"/>
              <a:t>ORTIVE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Colture attive: servono per la produzione di ortaggi: peperoni, melanzane , zucchine.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8" y="1988840"/>
            <a:ext cx="3050516" cy="22912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09120"/>
            <a:ext cx="3257446" cy="216768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678635" cy="25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0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"/>
    </mc:Choice>
    <mc:Fallback xmlns="">
      <p:transition spd="slow" advTm="55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1680" y="0"/>
            <a:ext cx="8229600" cy="1143000"/>
          </a:xfrm>
        </p:spPr>
        <p:txBody>
          <a:bodyPr/>
          <a:lstStyle/>
          <a:p>
            <a:r>
              <a:rPr lang="it-IT" dirty="0" smtClean="0"/>
              <a:t>COLTURE OLEIFERE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76064"/>
          </a:xfrm>
        </p:spPr>
        <p:txBody>
          <a:bodyPr/>
          <a:lstStyle/>
          <a:p>
            <a:r>
              <a:rPr lang="it-IT" dirty="0" smtClean="0"/>
              <a:t>Colture oleifere  sono: </a:t>
            </a:r>
            <a:r>
              <a:rPr lang="it-IT" dirty="0" smtClean="0"/>
              <a:t>girasole, arachide, </a:t>
            </a:r>
            <a:r>
              <a:rPr lang="it-IT" dirty="0" smtClean="0"/>
              <a:t>mais e </a:t>
            </a:r>
            <a:r>
              <a:rPr lang="it-IT" dirty="0" smtClean="0"/>
              <a:t>colza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00" y="1988840"/>
            <a:ext cx="3041028" cy="202366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49080"/>
            <a:ext cx="3459786" cy="239724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83389"/>
            <a:ext cx="2838822" cy="212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3"/>
    </mc:Choice>
    <mc:Fallback xmlns="">
      <p:transition spd="slow" advTm="124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 CURA DI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Canerini</a:t>
            </a:r>
            <a:r>
              <a:rPr lang="it-IT" dirty="0" smtClean="0">
                <a:solidFill>
                  <a:srgbClr val="FF0000"/>
                </a:solidFill>
              </a:rPr>
              <a:t> Giuseppe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Classe 3 B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Scuola: Agraria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3568" y="1412776"/>
            <a:ext cx="77768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COLTURE SI DIVIDONO IN 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BASE 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ALLA FAMIGLIA BOTANICA IN: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49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6"/>
    </mc:Choice>
    <mc:Fallback xmlns="">
      <p:transition spd="slow" advTm="379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75856" y="260648"/>
            <a:ext cx="2232248" cy="855056"/>
          </a:xfrm>
        </p:spPr>
        <p:txBody>
          <a:bodyPr>
            <a:noAutofit/>
          </a:bodyPr>
          <a:lstStyle/>
          <a:p>
            <a:r>
              <a:rPr lang="it-IT" sz="4800" dirty="0" smtClean="0"/>
              <a:t>CEREALI </a:t>
            </a:r>
            <a:endParaRPr lang="it-IT" sz="4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648072"/>
          </a:xfrm>
        </p:spPr>
        <p:txBody>
          <a:bodyPr/>
          <a:lstStyle/>
          <a:p>
            <a:r>
              <a:rPr lang="it-IT" dirty="0" smtClean="0"/>
              <a:t>GRANO,RISO,ORZO,MAIS,ECC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32321"/>
            <a:ext cx="3139727" cy="18722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31" y="2056365"/>
            <a:ext cx="2813427" cy="187220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37112"/>
            <a:ext cx="3770811" cy="197242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5" y="4218666"/>
            <a:ext cx="3168352" cy="219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"/>
    </mc:Choice>
    <mc:Fallback xmlns="">
      <p:transition spd="slow" advTm="65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9752" y="0"/>
            <a:ext cx="8229600" cy="1143000"/>
          </a:xfrm>
        </p:spPr>
        <p:txBody>
          <a:bodyPr/>
          <a:lstStyle/>
          <a:p>
            <a:r>
              <a:rPr lang="it-IT" dirty="0" smtClean="0"/>
              <a:t>LEGUMINOSE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76064"/>
          </a:xfrm>
        </p:spPr>
        <p:txBody>
          <a:bodyPr/>
          <a:lstStyle/>
          <a:p>
            <a:r>
              <a:rPr lang="it-IT" dirty="0" smtClean="0"/>
              <a:t>FAVE,LENTICCHIA,CECI,FAGIOLO,SULLA,ECC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1892995" cy="189299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60847"/>
            <a:ext cx="2664296" cy="192113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37754"/>
            <a:ext cx="3274234" cy="218009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11" y="4307489"/>
            <a:ext cx="2835762" cy="212682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9748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0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"/>
    </mc:Choice>
    <mc:Fallback xmlns="">
      <p:transition spd="slow" advTm="43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99792" y="-34405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CRUCIFERE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648072"/>
          </a:xfrm>
        </p:spPr>
        <p:txBody>
          <a:bodyPr/>
          <a:lstStyle/>
          <a:p>
            <a:r>
              <a:rPr lang="it-IT" dirty="0" smtClean="0"/>
              <a:t>CAVOLO,CAVOLFIORE,BROCCOLO, ECC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2813427" cy="18722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64432"/>
            <a:ext cx="2834616" cy="189661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21088"/>
            <a:ext cx="3401510" cy="22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3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"/>
    </mc:Choice>
    <mc:Fallback xmlns="">
      <p:transition spd="slow" advTm="54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59832" y="-171400"/>
            <a:ext cx="3672408" cy="1143000"/>
          </a:xfrm>
        </p:spPr>
        <p:txBody>
          <a:bodyPr/>
          <a:lstStyle/>
          <a:p>
            <a:r>
              <a:rPr lang="it-IT" dirty="0" smtClean="0"/>
              <a:t>SOLANACEE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648072"/>
          </a:xfrm>
        </p:spPr>
        <p:txBody>
          <a:bodyPr/>
          <a:lstStyle/>
          <a:p>
            <a:r>
              <a:rPr lang="it-IT" dirty="0" smtClean="0"/>
              <a:t>POMODORO,MELENZANE,PEPERONCINO.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3323861" cy="197604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33" y="1667276"/>
            <a:ext cx="3002053" cy="22548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793" y="4149595"/>
            <a:ext cx="4009931" cy="24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"/>
    </mc:Choice>
    <mc:Fallback xmlns="">
      <p:transition spd="slow" advTm="73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+mn-lt"/>
              </a:rPr>
              <a:t>In base alla tipologia di produzione abbiamo: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COLTURE DA GRANELLA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Le culture da granella  producono seme destinato alla alimentazione umana e che, salvo caso particolari, vengono mietute quando la granella raggiunge </a:t>
            </a:r>
            <a:r>
              <a:rPr lang="it-IT" dirty="0" smtClean="0"/>
              <a:t>un grado di umidità </a:t>
            </a:r>
            <a:r>
              <a:rPr lang="it-IT" dirty="0" smtClean="0"/>
              <a:t>pari all’ 11-13% con </a:t>
            </a:r>
            <a:r>
              <a:rPr lang="it-IT" dirty="0" smtClean="0"/>
              <a:t>l’ottimo </a:t>
            </a:r>
            <a:r>
              <a:rPr lang="it-IT" dirty="0" smtClean="0"/>
              <a:t>al 12% di umidità.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398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"/>
    </mc:Choice>
    <mc:Fallback xmlns="">
      <p:transition spd="slow" advTm="4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008112"/>
          </a:xfrm>
        </p:spPr>
        <p:txBody>
          <a:bodyPr/>
          <a:lstStyle/>
          <a:p>
            <a:r>
              <a:rPr lang="it-IT" dirty="0" smtClean="0"/>
              <a:t>Coltura da granella sono: grano duro, grano tenero, lenticchie e fagiolo. 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835696" y="-19846"/>
            <a:ext cx="8229600" cy="1143000"/>
          </a:xfrm>
        </p:spPr>
        <p:txBody>
          <a:bodyPr/>
          <a:lstStyle/>
          <a:p>
            <a:r>
              <a:rPr lang="it-IT" dirty="0" smtClean="0"/>
              <a:t>COLTURA DA GRANELLA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3059832" cy="203988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32856"/>
            <a:ext cx="3312368" cy="186320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365104"/>
            <a:ext cx="302433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3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"/>
    </mc:Choice>
    <mc:Fallback xmlns="">
      <p:transition spd="slow" advTm="19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-243408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COLTURE DA FORAGGIO: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Servono per la produzione di erba da destinare all’alimentazione dagli animali allo stato fresco (</a:t>
            </a:r>
            <a:r>
              <a:rPr lang="it-IT" dirty="0" smtClean="0"/>
              <a:t>erbai)o </a:t>
            </a:r>
            <a:r>
              <a:rPr lang="it-IT" dirty="0" smtClean="0"/>
              <a:t>come </a:t>
            </a:r>
            <a:r>
              <a:rPr lang="it-IT" dirty="0" smtClean="0"/>
              <a:t>fieno o come insilato.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Essi sono: trigonella, trifoglio, veccia sulla e graminacee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61" y="2924446"/>
            <a:ext cx="2245930" cy="185663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13700"/>
            <a:ext cx="2749526" cy="171361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51" y="4889938"/>
            <a:ext cx="2571750" cy="17811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23" y="488993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"/>
    </mc:Choice>
    <mc:Fallback xmlns="">
      <p:transition spd="slow" advTm="85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210</Words>
  <Application>Microsoft Office PowerPoint</Application>
  <PresentationFormat>Presentazione su schermo (4:3)</PresentationFormat>
  <Paragraphs>30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Equinozio</vt:lpstr>
      <vt:lpstr>LE COLTURE ERBACEE</vt:lpstr>
      <vt:lpstr>Presentazione standard di PowerPoint</vt:lpstr>
      <vt:lpstr>CEREALI </vt:lpstr>
      <vt:lpstr>LEGUMINOSE</vt:lpstr>
      <vt:lpstr>CRUCIFERE</vt:lpstr>
      <vt:lpstr>SOLANACEE</vt:lpstr>
      <vt:lpstr>In base alla tipologia di produzione abbiamo: </vt:lpstr>
      <vt:lpstr>COLTURA DA GRANELLA</vt:lpstr>
      <vt:lpstr>COLTURE DA FORAGGIO:</vt:lpstr>
      <vt:lpstr>Coltura per la produzione </vt:lpstr>
      <vt:lpstr>COLTURE ORTIVE</vt:lpstr>
      <vt:lpstr>COLTURE OLEIFERE</vt:lpstr>
      <vt:lpstr>A CURA DI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COLTURE ERBACEE</dc:title>
  <dc:creator>Asus</dc:creator>
  <cp:lastModifiedBy>PRESIDE</cp:lastModifiedBy>
  <cp:revision>17</cp:revision>
  <dcterms:created xsi:type="dcterms:W3CDTF">2015-11-12T16:34:45Z</dcterms:created>
  <dcterms:modified xsi:type="dcterms:W3CDTF">2015-11-20T10:19:52Z</dcterms:modified>
</cp:coreProperties>
</file>